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305" r:id="rId3"/>
    <p:sldId id="258" r:id="rId4"/>
    <p:sldId id="284" r:id="rId5"/>
    <p:sldId id="285" r:id="rId6"/>
    <p:sldId id="306" r:id="rId7"/>
    <p:sldId id="299" r:id="rId8"/>
    <p:sldId id="308" r:id="rId9"/>
    <p:sldId id="307" r:id="rId10"/>
    <p:sldId id="274" r:id="rId11"/>
    <p:sldId id="31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B1366"/>
    <a:srgbClr val="6600FF"/>
    <a:srgbClr val="009242"/>
    <a:srgbClr val="0000CC"/>
    <a:srgbClr val="669900"/>
    <a:srgbClr val="FF0066"/>
    <a:srgbClr val="0066FF"/>
    <a:srgbClr val="009E47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103" autoAdjust="0"/>
  </p:normalViewPr>
  <p:slideViewPr>
    <p:cSldViewPr>
      <p:cViewPr>
        <p:scale>
          <a:sx n="60" d="100"/>
          <a:sy n="60" d="100"/>
        </p:scale>
        <p:origin x="-78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3B9FB-A663-4513-946E-B3BABB5882B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F42F-EA84-466C-B952-37AD7EBBC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81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CE0AF4-FCA6-4F9F-8457-AB6BC62DD7DA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59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9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48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29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2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5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01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3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00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63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7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746F-83D5-4B6E-89CC-E1BC82B4BFDC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4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inhn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05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2286000" y="592138"/>
            <a:ext cx="5035550" cy="246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học Nhân Chính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1738313" y="1371600"/>
            <a:ext cx="6186487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UNI Chu truyen thong"/>
              </a:rPr>
              <a:t>Nhiệt liệt chào mừng các thầy cô về dự giờ</a:t>
            </a:r>
          </a:p>
        </p:txBody>
      </p:sp>
      <p:sp>
        <p:nvSpPr>
          <p:cNvPr id="2054" name="WordArt 13"/>
          <p:cNvSpPr>
            <a:spLocks noChangeArrowheads="1" noChangeShapeType="1" noTextEdit="1"/>
          </p:cNvSpPr>
          <p:nvPr/>
        </p:nvSpPr>
        <p:spPr bwMode="auto">
          <a:xfrm>
            <a:off x="3581400" y="2971800"/>
            <a:ext cx="259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CC00"/>
                  </a:outerShdw>
                </a:effectLst>
                <a:latin typeface="Times New Roman"/>
                <a:cs typeface="Times New Roman"/>
              </a:rPr>
              <a:t>TẬP ĐỌC</a:t>
            </a:r>
          </a:p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CC00"/>
                  </a:outerShdw>
                </a:effectLst>
                <a:latin typeface="Times New Roman"/>
                <a:cs typeface="Times New Roman"/>
              </a:rPr>
              <a:t> LỚP 4</a:t>
            </a:r>
          </a:p>
        </p:txBody>
      </p:sp>
      <p:sp>
        <p:nvSpPr>
          <p:cNvPr id="2055" name="WordArt 15"/>
          <p:cNvSpPr>
            <a:spLocks noChangeArrowheads="1" noChangeShapeType="1" noTextEdit="1"/>
          </p:cNvSpPr>
          <p:nvPr/>
        </p:nvSpPr>
        <p:spPr bwMode="auto">
          <a:xfrm>
            <a:off x="3276600" y="4419600"/>
            <a:ext cx="30575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 viên: Nguyễn Tú Uyên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2526565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sz="4000" dirty="0">
                <a:latin typeface="Times New Roman" pitchFamily="18" charset="0"/>
              </a:rPr>
              <a:t>                 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8684" y="4429132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7224" y="3500438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chúa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" y="1578106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4000" dirty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691214" y="1480810"/>
            <a:ext cx="2667000" cy="16764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 4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55750" y="373543"/>
            <a:ext cx="5111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 err="1" smtClean="0">
                <a:solidFill>
                  <a:srgbClr val="FB1366"/>
                </a:solidFill>
                <a:latin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FB13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B1366"/>
                </a:solidFill>
                <a:latin typeface="Times New Roman" pitchFamily="18" charset="0"/>
              </a:rPr>
              <a:t>phân</a:t>
            </a:r>
            <a:r>
              <a:rPr lang="en-US" sz="4400" b="1" dirty="0">
                <a:solidFill>
                  <a:srgbClr val="FB13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B1366"/>
                </a:solidFill>
                <a:latin typeface="Times New Roman" pitchFamily="18" charset="0"/>
              </a:rPr>
              <a:t>vai</a:t>
            </a:r>
            <a:r>
              <a:rPr lang="en-US" sz="4400" b="1" dirty="0">
                <a:solidFill>
                  <a:srgbClr val="FB1366"/>
                </a:solidFill>
                <a:latin typeface="Times New Roman" pitchFamily="18" charset="0"/>
              </a:rPr>
              <a:t>:</a:t>
            </a:r>
            <a:endParaRPr lang="en-US" sz="4400" dirty="0">
              <a:solidFill>
                <a:srgbClr val="FB1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7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descr="Autumn Color, Coquille River, Oregon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vi-VN" smtClean="0"/>
          </a:p>
        </p:txBody>
      </p:sp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8001000" cy="2819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các thầy cô giáo mạnh khoẻ!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60" y="392933"/>
            <a:ext cx="8143868" cy="610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895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ubtitle 2"/>
          <p:cNvSpPr txBox="1">
            <a:spLocks/>
          </p:cNvSpPr>
          <p:nvPr/>
        </p:nvSpPr>
        <p:spPr bwMode="auto">
          <a:xfrm>
            <a:off x="2663833" y="2563813"/>
            <a:ext cx="3908431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946298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479964" y="-357214"/>
            <a:ext cx="396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0000CC"/>
                </a:solidFill>
              </a:rPr>
              <a:t>  </a:t>
            </a:r>
            <a:r>
              <a:rPr lang="en-US" sz="4800" b="1" dirty="0" err="1" smtClean="0">
                <a:solidFill>
                  <a:srgbClr val="0000CC"/>
                </a:solidFill>
              </a:rPr>
              <a:t>Luyện</a:t>
            </a:r>
            <a:r>
              <a:rPr lang="en-US" sz="4800" b="1" dirty="0" smtClean="0">
                <a:solidFill>
                  <a:srgbClr val="0000CC"/>
                </a:solidFill>
              </a:rPr>
              <a:t> </a:t>
            </a:r>
            <a:r>
              <a:rPr lang="en-US" sz="4800" b="1" dirty="0" err="1">
                <a:solidFill>
                  <a:srgbClr val="0000CC"/>
                </a:solidFill>
              </a:rPr>
              <a:t>đọc</a:t>
            </a:r>
            <a:r>
              <a:rPr lang="en-US" sz="4800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1928802"/>
            <a:ext cx="648739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/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ư? Sao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45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2143108" y="2325688"/>
            <a:ext cx="84486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0" y="5257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0" y="55626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20"/>
          <p:cNvSpPr txBox="1">
            <a:spLocks noChangeArrowheads="1"/>
          </p:cNvSpPr>
          <p:nvPr/>
        </p:nvSpPr>
        <p:spPr bwMode="auto">
          <a:xfrm>
            <a:off x="7772400" y="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>
            <a:off x="7772400" y="609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7200" y="396875"/>
            <a:ext cx="8389938" cy="6156325"/>
            <a:chOff x="0" y="0"/>
            <a:chExt cx="5766" cy="432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7185" name="Line 26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27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28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29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7181" name="Line 31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32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33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34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79" name="Picture 35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0" y="0"/>
              <a:ext cx="1106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36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265"/>
              <a:ext cx="1106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8" y="246684"/>
            <a:ext cx="8358214" cy="625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2659063"/>
            <a:ext cx="83820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diễn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cảm</a:t>
            </a:r>
            <a:endParaRPr lang="en-US" sz="6000" b="1" dirty="0">
              <a:solidFill>
                <a:srgbClr val="FF0000"/>
              </a:solidFill>
              <a:latin typeface="+mj-lt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759039"/>
      </p:ext>
    </p:extLst>
  </p:cSld>
  <p:clrMapOvr>
    <a:masterClrMapping/>
  </p:clrMapOvr>
  <p:transition spd="slow">
    <p:strips dir="r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42"/>
            <a:ext cx="8229600" cy="185736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Giọng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60663"/>
            <a:ext cx="7758138" cy="3697295"/>
          </a:xfrm>
        </p:spPr>
        <p:txBody>
          <a:bodyPr/>
          <a:lstStyle/>
          <a:p>
            <a:pPr>
              <a:buNone/>
            </a:pP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0556" y="1143000"/>
            <a:ext cx="8610600" cy="5245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bột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tỉnh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dần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cũ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lạ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kêu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:</a:t>
            </a:r>
          </a:p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    -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Ôi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chính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anh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cứu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tôi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đấy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ư ? Sao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anh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?</a:t>
            </a:r>
          </a:p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    -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đâu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tại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tớ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nung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lửa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Bây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giờ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tớ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phơi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nắng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phơi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mưa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hàng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đời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Nàng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chúa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thào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chàng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kị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sĩ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:</a:t>
            </a:r>
          </a:p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    -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mà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mới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chìm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xuống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vữa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ung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cộc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tuếch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:</a:t>
            </a:r>
          </a:p>
          <a:p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đằng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ấy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lọ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thủy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tinh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</a:rPr>
              <a:t>mà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5050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5050"/>
                </a:solidFill>
                <a:latin typeface="Times New Roman" pitchFamily="18" charset="0"/>
              </a:rPr>
              <a:t>diễn</a:t>
            </a:r>
            <a:r>
              <a:rPr lang="en-US" sz="36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5050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142976" y="28956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419476" y="4148138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562484" y="5429264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09566" y="5000636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7500958" y="16002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614874" y="5867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7" grpId="0" animBg="1"/>
      <p:bldP spid="9230" grpId="0" animBg="1"/>
      <p:bldP spid="92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5b18f9a9c93a549c41d57adab34f869d69bc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4&quot;/&gt;&lt;/object&gt;&lt;object type=&quot;3&quot; unique_id=&quot;10005&quot;&gt;&lt;property id=&quot;20148&quot; value=&quot;5&quot;/&gt;&lt;property id=&quot;20300&quot; value=&quot;Slide 2&quot;/&gt;&lt;property id=&quot;20307&quot; value=&quot;305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84&quot;/&gt;&lt;/object&gt;&lt;object type=&quot;3&quot; unique_id=&quot;10009&quot;&gt;&lt;property id=&quot;20148&quot; value=&quot;5&quot;/&gt;&lt;property id=&quot;20300&quot; value=&quot;Slide 5&quot;/&gt;&lt;property id=&quot;20307&quot; value=&quot;285&quot;/&gt;&lt;/object&gt;&lt;object type=&quot;3&quot; unique_id=&quot;10025&quot;&gt;&lt;property id=&quot;20148&quot; value=&quot;5&quot;/&gt;&lt;property id=&quot;20300&quot; value=&quot;Slide 7&quot;/&gt;&lt;property id=&quot;20307&quot; value=&quot;299&quot;/&gt;&lt;/object&gt;&lt;object type=&quot;3&quot; unique_id=&quot;10029&quot;&gt;&lt;property id=&quot;20148&quot; value=&quot;5&quot;/&gt;&lt;property id=&quot;20300&quot; value=&quot;Slide 10&quot;/&gt;&lt;property id=&quot;20307&quot; value=&quot;274&quot;/&gt;&lt;/object&gt;&lt;object type=&quot;3&quot; unique_id=&quot;10244&quot;&gt;&lt;property id=&quot;20148&quot; value=&quot;5&quot;/&gt;&lt;property id=&quot;20300&quot; value=&quot;Slide 6&quot;/&gt;&lt;property id=&quot;20307&quot; value=&quot;306&quot;/&gt;&lt;/object&gt;&lt;object type=&quot;3&quot; unique_id=&quot;10435&quot;&gt;&lt;property id=&quot;20148&quot; value=&quot;5&quot;/&gt;&lt;property id=&quot;20300&quot; value=&quot;Slide 9&quot;/&gt;&lt;property id=&quot;20307&quot; value=&quot;307&quot;/&gt;&lt;/object&gt;&lt;object type=&quot;3&quot; unique_id=&quot;10488&quot;&gt;&lt;property id=&quot;20148&quot; value=&quot;5&quot;/&gt;&lt;property id=&quot;20300&quot; value=&quot;Slide 8 - &amp;quot;Giọng đọc toàn bài: &amp;#x0D;&amp;#x0A;    Đọc chậm rãi ở câu đầu, giọng hồi hộp, căng thẳng khi tả nỗi nguy hiểm mà nàng công chúa v&quot;/&gt;&lt;property id=&quot;20307&quot; value=&quot;308&quot;/&gt;&lt;/object&gt;&lt;object type=&quot;3&quot; unique_id=&quot;10704&quot;&gt;&lt;property id=&quot;20148&quot; value=&quot;5&quot;/&gt;&lt;property id=&quot;20300&quot; value=&quot;Slide 11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271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Giọng đọc toàn bài:      Đọc chậm rãi ở câu đầu, giọng hồi hộp, căng thẳng khi tả nỗi nguy hiểm mà nàng công chúa và chàng kị sĩ phải trải qua.  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99</cp:revision>
  <dcterms:created xsi:type="dcterms:W3CDTF">2016-12-05T12:01:16Z</dcterms:created>
  <dcterms:modified xsi:type="dcterms:W3CDTF">2018-12-07T02:51:19Z</dcterms:modified>
</cp:coreProperties>
</file>